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320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8386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6849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834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6380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025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120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279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2378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257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32425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C2221-1039-4B58-86CA-32C6DB0F80B8}" type="datetimeFigureOut">
              <a:rPr lang="hr-HR" smtClean="0"/>
              <a:t>15.10.2016.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DF253-BED2-4E6D-AA6C-E12C24CD20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909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mtClean="0"/>
              <a:t>PRAVO I PRENESENO ZNAČENJE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5195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content-waw1-1.xx.fbcdn.net/v/t1.0-9/13174224_1720917404840887_3773068889602895150_n.jpg?oh=1d5434fd9d50c4c57369d03a8bad20ed&amp;oe=58A336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1"/>
            <a:ext cx="6499225" cy="6984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2018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PRAVO I PRENESENO ZNAČENJE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I PRENESENO ZNAČENJE</dc:title>
  <dc:creator>Senija</dc:creator>
  <cp:lastModifiedBy>Senija</cp:lastModifiedBy>
  <cp:revision>1</cp:revision>
  <dcterms:created xsi:type="dcterms:W3CDTF">2016-10-15T17:53:49Z</dcterms:created>
  <dcterms:modified xsi:type="dcterms:W3CDTF">2016-10-15T17:53:52Z</dcterms:modified>
</cp:coreProperties>
</file>